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2" r:id="rId4"/>
    <p:sldId id="263" r:id="rId5"/>
    <p:sldId id="266" r:id="rId6"/>
    <p:sldId id="274" r:id="rId7"/>
    <p:sldId id="275" r:id="rId8"/>
    <p:sldId id="265" r:id="rId9"/>
    <p:sldId id="264" r:id="rId10"/>
    <p:sldId id="267" r:id="rId11"/>
    <p:sldId id="271" r:id="rId12"/>
    <p:sldId id="278" r:id="rId13"/>
    <p:sldId id="270" r:id="rId14"/>
    <p:sldId id="280" r:id="rId15"/>
    <p:sldId id="276" r:id="rId16"/>
    <p:sldId id="277" r:id="rId17"/>
    <p:sldId id="268" r:id="rId18"/>
    <p:sldId id="281" r:id="rId19"/>
    <p:sldId id="282" r:id="rId20"/>
    <p:sldId id="272" r:id="rId21"/>
    <p:sldId id="279" r:id="rId22"/>
    <p:sldId id="273" r:id="rId23"/>
    <p:sldId id="261" r:id="rId24"/>
    <p:sldId id="283" r:id="rId25"/>
    <p:sldId id="28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 병훈" initials="안병" lastIdx="4" clrIdx="0">
    <p:extLst>
      <p:ext uri="{19B8F6BF-5375-455C-9EA6-DF929625EA0E}">
        <p15:presenceInfo xmlns:p15="http://schemas.microsoft.com/office/powerpoint/2012/main" userId="cc7bf5a6556f1a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034"/>
    <a:srgbClr val="595959"/>
    <a:srgbClr val="203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2T16:23:04.754" idx="2">
    <p:pos x="10" y="10"/>
    <p:text>주제 선정 이유 : 학원에서 배웠던 내용들을 골고루 활용하고, 다양한 센서들을 활용할 수 있도록 주제를 선정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1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4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6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2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0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5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78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370956" y="2097866"/>
            <a:ext cx="10129311" cy="26622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700" dirty="0">
                <a:solidFill>
                  <a:schemeClr val="tx1">
                    <a:lumMod val="50000"/>
                  </a:schemeClr>
                </a:solidFill>
              </a:rPr>
              <a:t>IoT CLASS</a:t>
            </a:r>
            <a:endParaRPr lang="ko-KR" altLang="en-US" sz="16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D4E32936-522F-42BC-8EEF-25B762F8BE6E}"/>
              </a:ext>
            </a:extLst>
          </p:cNvPr>
          <p:cNvSpPr/>
          <p:nvPr/>
        </p:nvSpPr>
        <p:spPr>
          <a:xfrm>
            <a:off x="827356" y="1039135"/>
            <a:ext cx="274320" cy="922137"/>
          </a:xfrm>
          <a:prstGeom prst="leftBracket">
            <a:avLst>
              <a:gd name="adj" fmla="val 0"/>
            </a:avLst>
          </a:prstGeom>
          <a:ln w="9525">
            <a:solidFill>
              <a:srgbClr val="54B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ACC5BC-D384-41E7-9253-D8B1E0DF2769}"/>
              </a:ext>
            </a:extLst>
          </p:cNvPr>
          <p:cNvSpPr/>
          <p:nvPr/>
        </p:nvSpPr>
        <p:spPr>
          <a:xfrm>
            <a:off x="1101676" y="730250"/>
            <a:ext cx="6113096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spc="900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Smart Flowerpot</a:t>
            </a:r>
            <a:endParaRPr lang="ko-KR" altLang="en-US" sz="4400" kern="0" spc="900" dirty="0">
              <a:solidFill>
                <a:srgbClr val="54B034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spc="300" dirty="0"/>
              <a:t>자동 수분 공급 장치</a:t>
            </a:r>
            <a:endParaRPr lang="en-US" sz="1600" b="1" dirty="0"/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000" kern="0" spc="300" dirty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en-US" altLang="ko-KR" sz="1000" kern="0" spc="3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3B7596-C54A-4EF6-A385-038A0A643D16}"/>
              </a:ext>
            </a:extLst>
          </p:cNvPr>
          <p:cNvSpPr/>
          <p:nvPr/>
        </p:nvSpPr>
        <p:spPr>
          <a:xfrm>
            <a:off x="5122760" y="4356853"/>
            <a:ext cx="5306012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kern="0" spc="900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PROJECT</a:t>
            </a:r>
            <a:endParaRPr lang="ko-KR" altLang="en-US" sz="4000" kern="0" spc="900" dirty="0">
              <a:solidFill>
                <a:srgbClr val="54B034"/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50" kern="0" spc="300" dirty="0"/>
              <a:t>안병훈</a:t>
            </a:r>
            <a:endParaRPr lang="en-US" altLang="ko-KR" sz="1050" kern="0" spc="300" dirty="0"/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050" kern="0" spc="300" dirty="0"/>
              <a:t>이현진</a:t>
            </a:r>
            <a:endParaRPr lang="en-US" altLang="ko-KR" sz="900" kern="0" spc="300" dirty="0"/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27880188-BA72-4A25-AD13-ACFFB518A30C}"/>
              </a:ext>
            </a:extLst>
          </p:cNvPr>
          <p:cNvSpPr/>
          <p:nvPr/>
        </p:nvSpPr>
        <p:spPr>
          <a:xfrm rot="10800000">
            <a:off x="10546724" y="4876071"/>
            <a:ext cx="274320" cy="922137"/>
          </a:xfrm>
          <a:prstGeom prst="leftBracket">
            <a:avLst>
              <a:gd name="adj" fmla="val 0"/>
            </a:avLst>
          </a:prstGeom>
          <a:ln w="9525">
            <a:solidFill>
              <a:srgbClr val="54B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8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구성도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464FA7-C1D8-CB0F-40AF-DE7E09BE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67" y="1056151"/>
            <a:ext cx="10200442" cy="49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아두이노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구성도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4DFB7-FB16-EB0B-5086-669963BC5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676" y="796900"/>
            <a:ext cx="10715624" cy="55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아두이노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구성도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4DFB7-FB16-EB0B-5086-669963BC5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91" y="796900"/>
            <a:ext cx="10750859" cy="55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안드로이드 구성도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C399C-CE6C-69B1-1395-DF15F6C87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305" y="1133078"/>
            <a:ext cx="9825746" cy="50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아두이노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6146" name="Picture 2" descr="C:\Users\python\Desktop\아듀이노구현\KakaoTalk_20220803_171802509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2" y="1038226"/>
            <a:ext cx="3240000" cy="4320000"/>
          </a:xfrm>
          <a:prstGeom prst="rect">
            <a:avLst/>
          </a:prstGeom>
          <a:noFill/>
        </p:spPr>
      </p:pic>
      <p:pic>
        <p:nvPicPr>
          <p:cNvPr id="6147" name="Picture 3" descr="C:\Users\python\Desktop\아듀이노구현\KakaoTalk_20220803_171802509_01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6" y="1009649"/>
            <a:ext cx="3240000" cy="4320000"/>
          </a:xfrm>
          <a:prstGeom prst="rect">
            <a:avLst/>
          </a:prstGeom>
          <a:noFill/>
        </p:spPr>
      </p:pic>
      <p:pic>
        <p:nvPicPr>
          <p:cNvPr id="6148" name="Picture 4" descr="C:\Users\python\Desktop\아듀이노구현\KakaoTalk_20220803_171840527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1038226"/>
            <a:ext cx="3240000" cy="427361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472E24-C0E5-A0DB-1F7C-EE05B8F6F8B9}"/>
              </a:ext>
            </a:extLst>
          </p:cNvPr>
          <p:cNvSpPr txBox="1"/>
          <p:nvPr/>
        </p:nvSpPr>
        <p:spPr>
          <a:xfrm>
            <a:off x="2091884" y="57724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CCE00-3CB8-0232-9128-4120494A555A}"/>
              </a:ext>
            </a:extLst>
          </p:cNvPr>
          <p:cNvSpPr txBox="1"/>
          <p:nvPr/>
        </p:nvSpPr>
        <p:spPr>
          <a:xfrm>
            <a:off x="5824932" y="57724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CE39A-E15B-00ED-724E-7A136CECF48A}"/>
              </a:ext>
            </a:extLst>
          </p:cNvPr>
          <p:cNvSpPr txBox="1"/>
          <p:nvPr/>
        </p:nvSpPr>
        <p:spPr>
          <a:xfrm>
            <a:off x="9730932" y="57724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89184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아두이노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CD08F5-513B-325E-2F4D-9F113EA44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848" y="892670"/>
            <a:ext cx="7587252" cy="5417631"/>
          </a:xfrm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A132FAB7-4C79-80F9-B267-C7A646F46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06132"/>
              </p:ext>
            </p:extLst>
          </p:nvPr>
        </p:nvGraphicFramePr>
        <p:xfrm>
          <a:off x="8876052" y="796900"/>
          <a:ext cx="2840492" cy="5586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0246">
                  <a:extLst>
                    <a:ext uri="{9D8B030D-6E8A-4147-A177-3AD203B41FA5}">
                      <a16:colId xmlns:a16="http://schemas.microsoft.com/office/drawing/2014/main" val="4174047124"/>
                    </a:ext>
                  </a:extLst>
                </a:gridCol>
                <a:gridCol w="1420246">
                  <a:extLst>
                    <a:ext uri="{9D8B030D-6E8A-4147-A177-3AD203B41FA5}">
                      <a16:colId xmlns:a16="http://schemas.microsoft.com/office/drawing/2014/main" val="3995425793"/>
                    </a:ext>
                  </a:extLst>
                </a:gridCol>
              </a:tblGrid>
              <a:tr h="575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Sensor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07389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DHT11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77959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SOIL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351416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FLAME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243819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SDA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087894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03973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49765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59040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 LED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505901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 LED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602872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 LED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939026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54362"/>
                  </a:ext>
                </a:extLst>
              </a:tr>
              <a:tr h="417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PUMP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963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67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아두이노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3076" name="Picture 4" descr="C:\Users\python\Desktop\아듀이노구현\아듀이노\KakaoTalk_20220803_171919638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000" y="1080000"/>
            <a:ext cx="3600000" cy="4680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568276-6231-3E07-E73A-2E92C47E375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69" y="1080000"/>
            <a:ext cx="3600000" cy="4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BD8FCA-7B00-7AAA-FE97-D1257D0543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41138" y="1080000"/>
            <a:ext cx="3600000" cy="46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A8360-45A7-A981-9C7F-4C42425F8F80}"/>
              </a:ext>
            </a:extLst>
          </p:cNvPr>
          <p:cNvSpPr txBox="1"/>
          <p:nvPr/>
        </p:nvSpPr>
        <p:spPr>
          <a:xfrm>
            <a:off x="1972595" y="593795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Pump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A5F55-26D3-DFCF-4F52-56E77D3EA507}"/>
              </a:ext>
            </a:extLst>
          </p:cNvPr>
          <p:cNvSpPr txBox="1"/>
          <p:nvPr/>
        </p:nvSpPr>
        <p:spPr>
          <a:xfrm>
            <a:off x="5758756" y="5937951"/>
            <a:ext cx="5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Fire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A3CB8-D776-B9A6-4B13-DC14BCE28212}"/>
              </a:ext>
            </a:extLst>
          </p:cNvPr>
          <p:cNvSpPr txBox="1"/>
          <p:nvPr/>
        </p:nvSpPr>
        <p:spPr>
          <a:xfrm>
            <a:off x="9169163" y="5935276"/>
            <a:ext cx="154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Temp_Humid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1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안드로이드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026" name="Picture 2" descr="C:\Users\python\Desktop\아듀이노구현\KakaoTalk_20220803_124817538.jp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214" y="1108154"/>
            <a:ext cx="2520000" cy="4680000"/>
          </a:xfrm>
          <a:prstGeom prst="rect">
            <a:avLst/>
          </a:prstGeom>
          <a:noFill/>
        </p:spPr>
      </p:pic>
      <p:pic>
        <p:nvPicPr>
          <p:cNvPr id="1027" name="Picture 3" descr="C:\Users\python\Desktop\아듀이노구현\KakaoTalk_20220803_124816308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1710" y="1115713"/>
            <a:ext cx="2520000" cy="4680000"/>
          </a:xfrm>
          <a:prstGeom prst="rect">
            <a:avLst/>
          </a:prstGeom>
          <a:noFill/>
        </p:spPr>
      </p:pic>
      <p:pic>
        <p:nvPicPr>
          <p:cNvPr id="1028" name="Picture 4" descr="C:\Users\python\Desktop\아듀이노구현\KakaoTalk_20220803_124816850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9206" y="1115713"/>
            <a:ext cx="2520000" cy="4680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352976" y="5862325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 &gt;= 25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37133" y="5862325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 &lt; 25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56089" y="58623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42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안드로이드</a:t>
            </a: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2050" name="Picture 2" descr="C:\Users\python\Desktop\아듀이노구현\KakaoTalk_20220803_143638038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664" y="1080000"/>
            <a:ext cx="4320000" cy="4680000"/>
          </a:xfrm>
          <a:prstGeom prst="rect">
            <a:avLst/>
          </a:prstGeom>
          <a:noFill/>
        </p:spPr>
      </p:pic>
      <p:pic>
        <p:nvPicPr>
          <p:cNvPr id="2051" name="Picture 3" descr="C:\Users\python\Desktop\아듀이노구현\KakaoTalk_20220803_143705004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157" y="1080000"/>
            <a:ext cx="4320000" cy="4680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B0245-79E7-137B-A730-9154EE974A38}"/>
              </a:ext>
            </a:extLst>
          </p:cNvPr>
          <p:cNvSpPr txBox="1"/>
          <p:nvPr/>
        </p:nvSpPr>
        <p:spPr>
          <a:xfrm>
            <a:off x="2422332" y="5893045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Bluetooth </a:t>
            </a:r>
            <a:r>
              <a:rPr lang="ko-KR" altLang="en-US" dirty="0"/>
              <a:t>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5CB72-2109-1D0E-2D39-0F74837C49B4}"/>
              </a:ext>
            </a:extLst>
          </p:cNvPr>
          <p:cNvSpPr txBox="1"/>
          <p:nvPr/>
        </p:nvSpPr>
        <p:spPr>
          <a:xfrm>
            <a:off x="8354838" y="5893045"/>
            <a:ext cx="88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54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통신 구현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4098" name="Picture 2" descr="C:\Users\python\Desktop\아듀이노구현\새 폴더\KakaoTalk_20220803_131219391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9600" y="1080000"/>
            <a:ext cx="3600000" cy="4680000"/>
          </a:xfrm>
          <a:prstGeom prst="rect">
            <a:avLst/>
          </a:prstGeom>
          <a:noFill/>
        </p:spPr>
      </p:pic>
      <p:pic>
        <p:nvPicPr>
          <p:cNvPr id="4099" name="Picture 3" descr="C:\Users\python\Desktop\아듀이노구현\새 폴더\KakaoTalk_20220803_131553730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9800" y="1080000"/>
            <a:ext cx="3600000" cy="4680000"/>
          </a:xfrm>
          <a:prstGeom prst="rect">
            <a:avLst/>
          </a:prstGeom>
          <a:noFill/>
        </p:spPr>
      </p:pic>
      <p:pic>
        <p:nvPicPr>
          <p:cNvPr id="10" name="Picture 2" descr="C:\Users\python\Desktop\아듀이노구현\새 폴더\KakaoTalk_20220803_131504942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000" y="1080000"/>
            <a:ext cx="3600000" cy="4680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E43C85-FBC6-B7B6-1014-B835DE2A3CC4}"/>
              </a:ext>
            </a:extLst>
          </p:cNvPr>
          <p:cNvSpPr txBox="1"/>
          <p:nvPr/>
        </p:nvSpPr>
        <p:spPr>
          <a:xfrm>
            <a:off x="1110559" y="5933829"/>
            <a:ext cx="605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수신 및 송신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D01EE-CD36-D6ED-1DEF-F552720D090A}"/>
              </a:ext>
            </a:extLst>
          </p:cNvPr>
          <p:cNvSpPr txBox="1"/>
          <p:nvPr/>
        </p:nvSpPr>
        <p:spPr>
          <a:xfrm>
            <a:off x="8876681" y="5933829"/>
            <a:ext cx="21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Arduino Data </a:t>
            </a:r>
            <a:r>
              <a:rPr lang="ko-KR" altLang="en-US" dirty="0"/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350182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105DD5-422C-4F97-A5BD-463619A7E616}"/>
              </a:ext>
            </a:extLst>
          </p:cNvPr>
          <p:cNvSpPr/>
          <p:nvPr/>
        </p:nvSpPr>
        <p:spPr>
          <a:xfrm>
            <a:off x="3406578" y="3940790"/>
            <a:ext cx="27600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개발환경 및 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도구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30304" y="434274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485622" y="2042250"/>
            <a:ext cx="2881679" cy="1446846"/>
            <a:chOff x="1835573" y="2833386"/>
            <a:chExt cx="2846547" cy="144684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712182" y="2633130"/>
            <a:ext cx="253715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프로젝트 주제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목표 및 설명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AE82D7-E650-4068-B2E3-6DC2F9639DB9}"/>
              </a:ext>
            </a:extLst>
          </p:cNvPr>
          <p:cNvGrpSpPr/>
          <p:nvPr/>
        </p:nvGrpSpPr>
        <p:grpSpPr>
          <a:xfrm flipV="1">
            <a:off x="3241377" y="3686579"/>
            <a:ext cx="2881679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C3CFB55-9651-4C1F-8EF3-619B8BFB7729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34DD7A02-C13E-43DD-9B5A-478D1DF4F0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4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ACC5BC-D384-41E7-9253-D8B1E0DF2769}"/>
              </a:ext>
            </a:extLst>
          </p:cNvPr>
          <p:cNvSpPr/>
          <p:nvPr/>
        </p:nvSpPr>
        <p:spPr>
          <a:xfrm>
            <a:off x="1292594" y="12598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목차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6C7BE4-7E29-4607-94DA-A8911F2ACF72}"/>
              </a:ext>
            </a:extLst>
          </p:cNvPr>
          <p:cNvGrpSpPr/>
          <p:nvPr/>
        </p:nvGrpSpPr>
        <p:grpSpPr>
          <a:xfrm>
            <a:off x="6012745" y="1982154"/>
            <a:ext cx="2881679" cy="1446846"/>
            <a:chOff x="1835573" y="2833386"/>
            <a:chExt cx="2846547" cy="144684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C265EA2-908B-46E7-8022-A2D762A1D2FC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DD1E3D8E-7272-43E0-926A-BAB473D99A98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C8F159-8302-4E79-AD89-269ED9945182}"/>
              </a:ext>
            </a:extLst>
          </p:cNvPr>
          <p:cNvSpPr/>
          <p:nvPr/>
        </p:nvSpPr>
        <p:spPr>
          <a:xfrm>
            <a:off x="6315685" y="2388096"/>
            <a:ext cx="238999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프로젝트 구성도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구현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C80CA-7495-45A7-B7FF-A282E09670C7}"/>
              </a:ext>
            </a:extLst>
          </p:cNvPr>
          <p:cNvSpPr txBox="1"/>
          <p:nvPr/>
        </p:nvSpPr>
        <p:spPr>
          <a:xfrm>
            <a:off x="1761709" y="2227825"/>
            <a:ext cx="36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2C4DB-8761-49DF-852C-DDE41E1559A3}"/>
              </a:ext>
            </a:extLst>
          </p:cNvPr>
          <p:cNvSpPr txBox="1"/>
          <p:nvPr/>
        </p:nvSpPr>
        <p:spPr>
          <a:xfrm>
            <a:off x="4535715" y="3538966"/>
            <a:ext cx="3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D181-FAE5-4F78-B4E4-D8848FBB6223}"/>
              </a:ext>
            </a:extLst>
          </p:cNvPr>
          <p:cNvSpPr txBox="1"/>
          <p:nvPr/>
        </p:nvSpPr>
        <p:spPr>
          <a:xfrm>
            <a:off x="7287105" y="2099759"/>
            <a:ext cx="42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③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64B1A7-5C35-E96D-1549-3C97B9307E2C}"/>
              </a:ext>
            </a:extLst>
          </p:cNvPr>
          <p:cNvSpPr/>
          <p:nvPr/>
        </p:nvSpPr>
        <p:spPr>
          <a:xfrm>
            <a:off x="8922549" y="3926961"/>
            <a:ext cx="27600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최종 결과물 및 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시연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3E9EC4-4317-3B2D-F65D-0519AA0D9783}"/>
              </a:ext>
            </a:extLst>
          </p:cNvPr>
          <p:cNvGrpSpPr/>
          <p:nvPr/>
        </p:nvGrpSpPr>
        <p:grpSpPr>
          <a:xfrm flipV="1">
            <a:off x="8816852" y="3622698"/>
            <a:ext cx="2760005" cy="1446846"/>
            <a:chOff x="2031517" y="2753557"/>
            <a:chExt cx="2846547" cy="144684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5E29E85-9AC6-D36B-E5A8-FF72595E03C7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54B034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36F574EE-B774-159E-12E4-C921BF2D7BF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54B034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8E5FBC7-090B-3CBE-A6C7-1521A8F8CAB5}"/>
              </a:ext>
            </a:extLst>
          </p:cNvPr>
          <p:cNvSpPr txBox="1"/>
          <p:nvPr/>
        </p:nvSpPr>
        <p:spPr>
          <a:xfrm>
            <a:off x="10061505" y="3489096"/>
            <a:ext cx="3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4B03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32766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10356"/>
              </p:ext>
            </p:extLst>
          </p:nvPr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최종 결과물 및 시연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6736E83-C994-D912-808B-2DE599FF94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565" y="1056151"/>
            <a:ext cx="2700000" cy="46800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7B066-F985-E78F-825E-48F78F16F9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57" y="1056151"/>
            <a:ext cx="2700000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B06664-60F3-7C67-F194-2F00B4099BC1}"/>
              </a:ext>
            </a:extLst>
          </p:cNvPr>
          <p:cNvSpPr txBox="1"/>
          <p:nvPr/>
        </p:nvSpPr>
        <p:spPr>
          <a:xfrm>
            <a:off x="1821492" y="5882023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 &lt; 25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BE9-F627-A9F6-EE11-2E6849910B8E}"/>
              </a:ext>
            </a:extLst>
          </p:cNvPr>
          <p:cNvSpPr txBox="1"/>
          <p:nvPr/>
        </p:nvSpPr>
        <p:spPr>
          <a:xfrm>
            <a:off x="5411033" y="5877596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 &gt;= 25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8A04CD-BEB9-B0FE-B5C9-4C36DA52219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49" y="1056151"/>
            <a:ext cx="2700000" cy="46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DE044C-E2AB-E444-6FDD-ABD6819AE18A}"/>
              </a:ext>
            </a:extLst>
          </p:cNvPr>
          <p:cNvSpPr txBox="1"/>
          <p:nvPr/>
        </p:nvSpPr>
        <p:spPr>
          <a:xfrm>
            <a:off x="9412044" y="5877596"/>
            <a:ext cx="82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68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최종 결과물 및 시연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5" name="KakaoTalk_20220803_161602169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738A2F4F-5901-7E8C-1918-655BDDBFE8C7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0000" y="1080000"/>
            <a:ext cx="9000000" cy="4680000"/>
          </a:xfrm>
        </p:spPr>
      </p:pic>
    </p:spTree>
    <p:extLst>
      <p:ext uri="{BB962C8B-B14F-4D97-AF65-F5344CB8AC3E}">
        <p14:creationId xmlns:p14="http://schemas.microsoft.com/office/powerpoint/2010/main" val="10340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최종 결과물 및 시연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8" name="KakaoTalk_20220803_161427998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DC8C9C55-1946-3C04-A87B-D5F07C4891A9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0000" y="1080000"/>
            <a:ext cx="9000000" cy="4680000"/>
          </a:xfrm>
        </p:spPr>
      </p:pic>
    </p:spTree>
    <p:extLst>
      <p:ext uri="{BB962C8B-B14F-4D97-AF65-F5344CB8AC3E}">
        <p14:creationId xmlns:p14="http://schemas.microsoft.com/office/powerpoint/2010/main" val="4736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43836-51FF-48DC-B424-B0CA4EEABEFC}"/>
              </a:ext>
            </a:extLst>
          </p:cNvPr>
          <p:cNvSpPr/>
          <p:nvPr/>
        </p:nvSpPr>
        <p:spPr>
          <a:xfrm>
            <a:off x="1363618" y="188129"/>
            <a:ext cx="385513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sz="2000" dirty="0"/>
              <a:t>Questions Time</a:t>
            </a: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0" name="그림 9" descr="질문하는 학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73280"/>
            <a:ext cx="4609149" cy="5374101"/>
          </a:xfrm>
          <a:prstGeom prst="rect">
            <a:avLst/>
          </a:prstGeom>
        </p:spPr>
      </p:pic>
      <p:pic>
        <p:nvPicPr>
          <p:cNvPr id="1026" name="Picture 2" descr="김요한, 훈남 대학생 느낌 '물씬' [리포트:컷]">
            <a:extLst>
              <a:ext uri="{FF2B5EF4-FFF2-40B4-BE49-F238E27FC236}">
                <a16:creationId xmlns:a16="http://schemas.microsoft.com/office/drawing/2014/main" id="{68DAC64B-DAF7-9631-B7D8-E9984C00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49" y="741950"/>
            <a:ext cx="3556283" cy="53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6A9549-A85B-8AA0-5ED1-788D4F26F1A6}"/>
              </a:ext>
            </a:extLst>
          </p:cNvPr>
          <p:cNvSpPr txBox="1"/>
          <p:nvPr/>
        </p:nvSpPr>
        <p:spPr>
          <a:xfrm>
            <a:off x="7536582" y="1057445"/>
            <a:ext cx="88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안병훈</a:t>
            </a:r>
          </a:p>
        </p:txBody>
      </p:sp>
      <p:pic>
        <p:nvPicPr>
          <p:cNvPr id="1028" name="Picture 4" descr="Image result for 장근원">
            <a:extLst>
              <a:ext uri="{FF2B5EF4-FFF2-40B4-BE49-F238E27FC236}">
                <a16:creationId xmlns:a16="http://schemas.microsoft.com/office/drawing/2014/main" id="{F53D7E84-1E4B-AC85-EDFC-864A28E2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32" y="773280"/>
            <a:ext cx="3083139" cy="53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E57AD-3AF6-0850-1418-8B18527CCA5D}"/>
              </a:ext>
            </a:extLst>
          </p:cNvPr>
          <p:cNvSpPr txBox="1"/>
          <p:nvPr/>
        </p:nvSpPr>
        <p:spPr>
          <a:xfrm>
            <a:off x="10887075" y="10574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이현진</a:t>
            </a:r>
          </a:p>
        </p:txBody>
      </p:sp>
    </p:spTree>
    <p:extLst>
      <p:ext uri="{BB962C8B-B14F-4D97-AF65-F5344CB8AC3E}">
        <p14:creationId xmlns:p14="http://schemas.microsoft.com/office/powerpoint/2010/main" val="289748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43836-51FF-48DC-B424-B0CA4EEABEFC}"/>
              </a:ext>
            </a:extLst>
          </p:cNvPr>
          <p:cNvSpPr/>
          <p:nvPr/>
        </p:nvSpPr>
        <p:spPr>
          <a:xfrm>
            <a:off x="1363618" y="188129"/>
            <a:ext cx="385513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sz="2000" dirty="0"/>
              <a:t>NG</a:t>
            </a: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3" name="NG">
            <a:hlinkClick r:id="" action="ppaction://media"/>
            <a:extLst>
              <a:ext uri="{FF2B5EF4-FFF2-40B4-BE49-F238E27FC236}">
                <a16:creationId xmlns:a16="http://schemas.microsoft.com/office/drawing/2014/main" id="{F50FC452-3931-C383-7C91-00F904D0A39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0000" y="1080000"/>
            <a:ext cx="900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43836-51FF-48DC-B424-B0CA4EEABEFC}"/>
              </a:ext>
            </a:extLst>
          </p:cNvPr>
          <p:cNvSpPr/>
          <p:nvPr/>
        </p:nvSpPr>
        <p:spPr>
          <a:xfrm>
            <a:off x="1363618" y="188129"/>
            <a:ext cx="385513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/>
              <a:t>마무리</a:t>
            </a:r>
            <a:endParaRPr lang="en-US" altLang="ko-KR" sz="2000" kern="0" dirty="0">
              <a:solidFill>
                <a:prstClr val="black">
                  <a:lumMod val="65000"/>
                  <a:lumOff val="35000"/>
                </a:prstClr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A519E2-00B1-5E09-04E5-0E310E66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2" y="1192296"/>
            <a:ext cx="10714795" cy="46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역할 분배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C579235-C8D7-4FFE-9CD3-FAA26874B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179269"/>
              </p:ext>
            </p:extLst>
          </p:nvPr>
        </p:nvGraphicFramePr>
        <p:xfrm>
          <a:off x="630314" y="996522"/>
          <a:ext cx="11043824" cy="53870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3007417812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3256162045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986473557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289660462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198415003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753543171"/>
                    </a:ext>
                  </a:extLst>
                </a:gridCol>
                <a:gridCol w="970169">
                  <a:extLst>
                    <a:ext uri="{9D8B030D-6E8A-4147-A177-3AD203B41FA5}">
                      <a16:colId xmlns:a16="http://schemas.microsoft.com/office/drawing/2014/main" val="1453292834"/>
                    </a:ext>
                  </a:extLst>
                </a:gridCol>
                <a:gridCol w="929653">
                  <a:extLst>
                    <a:ext uri="{9D8B030D-6E8A-4147-A177-3AD203B41FA5}">
                      <a16:colId xmlns:a16="http://schemas.microsoft.com/office/drawing/2014/main" val="2431320384"/>
                    </a:ext>
                  </a:extLst>
                </a:gridCol>
                <a:gridCol w="1180732">
                  <a:extLst>
                    <a:ext uri="{9D8B030D-6E8A-4147-A177-3AD203B41FA5}">
                      <a16:colId xmlns:a16="http://schemas.microsoft.com/office/drawing/2014/main" val="668945409"/>
                    </a:ext>
                  </a:extLst>
                </a:gridCol>
              </a:tblGrid>
              <a:tr h="1538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    </a:t>
                      </a:r>
                      <a:r>
                        <a:rPr lang="ko-KR" altLang="en-US" dirty="0"/>
                        <a:t>역할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인원</a:t>
                      </a:r>
                      <a:r>
                        <a:rPr lang="en-US" altLang="ko-KR" dirty="0"/>
                        <a:t>                               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자료조사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ppt</a:t>
                      </a:r>
                      <a:r>
                        <a:rPr lang="ko-KR" altLang="en-US" dirty="0"/>
                        <a:t>제작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불꽃감지센서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Buzzer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토양수분센서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워터펌프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DHT11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HC-06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회로 구성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회로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792274"/>
                  </a:ext>
                </a:extLst>
              </a:tr>
              <a:tr h="1735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안병훈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771523"/>
                  </a:ext>
                </a:extLst>
              </a:tr>
              <a:tr h="2113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이현진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66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주제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F2755E-983E-4636-A680-C91C409E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051"/>
            <a:ext cx="10515600" cy="662782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Smart Flowerpot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837E99-41B7-B5E0-A9D6-7BDA9453DB5C}"/>
              </a:ext>
            </a:extLst>
          </p:cNvPr>
          <p:cNvSpPr/>
          <p:nvPr/>
        </p:nvSpPr>
        <p:spPr>
          <a:xfrm>
            <a:off x="2337786" y="5721325"/>
            <a:ext cx="751642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다양한 센서들을 활용하여 화분을 자동으로 관리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8F8E662-041D-7681-1EB1-070924DFA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410824" cy="3895700"/>
          </a:xfrm>
        </p:spPr>
      </p:pic>
    </p:spTree>
    <p:extLst>
      <p:ext uri="{BB962C8B-B14F-4D97-AF65-F5344CB8AC3E}">
        <p14:creationId xmlns:p14="http://schemas.microsoft.com/office/powerpoint/2010/main" val="116013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54A9077D-C119-FAD3-0D37-3DCF1E4D235B}"/>
              </a:ext>
            </a:extLst>
          </p:cNvPr>
          <p:cNvSpPr/>
          <p:nvPr/>
        </p:nvSpPr>
        <p:spPr>
          <a:xfrm>
            <a:off x="1522574" y="2407552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257737-F867-1645-583E-D8CF48965A75}"/>
              </a:ext>
            </a:extLst>
          </p:cNvPr>
          <p:cNvSpPr/>
          <p:nvPr/>
        </p:nvSpPr>
        <p:spPr>
          <a:xfrm>
            <a:off x="3932387" y="2497552"/>
            <a:ext cx="1260000" cy="12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EBCD245-848C-4FE2-A79C-EBEB619344F4}"/>
              </a:ext>
            </a:extLst>
          </p:cNvPr>
          <p:cNvSpPr/>
          <p:nvPr/>
        </p:nvSpPr>
        <p:spPr>
          <a:xfrm>
            <a:off x="6533454" y="2426643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184EE2A-6C5E-D3CB-84FD-F3A5C08CB607}"/>
              </a:ext>
            </a:extLst>
          </p:cNvPr>
          <p:cNvSpPr/>
          <p:nvPr/>
        </p:nvSpPr>
        <p:spPr>
          <a:xfrm>
            <a:off x="9231168" y="2426545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58A46F2-75AC-0A0E-9544-D85A1013BBFA}"/>
              </a:ext>
            </a:extLst>
          </p:cNvPr>
          <p:cNvSpPr/>
          <p:nvPr/>
        </p:nvSpPr>
        <p:spPr>
          <a:xfrm>
            <a:off x="1589739" y="2497552"/>
            <a:ext cx="1260000" cy="12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A7D978-B242-DE18-3DDD-1FCFB689AA7E}"/>
              </a:ext>
            </a:extLst>
          </p:cNvPr>
          <p:cNvSpPr/>
          <p:nvPr/>
        </p:nvSpPr>
        <p:spPr>
          <a:xfrm>
            <a:off x="3932386" y="2432714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목표 및 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252FE07-6A62-E145-F2A3-FD11A358018C}"/>
              </a:ext>
            </a:extLst>
          </p:cNvPr>
          <p:cNvSpPr/>
          <p:nvPr/>
        </p:nvSpPr>
        <p:spPr>
          <a:xfrm>
            <a:off x="1076325" y="2637056"/>
            <a:ext cx="10258425" cy="10191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4883B9-C120-61C3-8CF4-E5D526E5988D}"/>
              </a:ext>
            </a:extLst>
          </p:cNvPr>
          <p:cNvSpPr/>
          <p:nvPr/>
        </p:nvSpPr>
        <p:spPr>
          <a:xfrm>
            <a:off x="1702574" y="2606643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차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27A604E-7979-12A5-332A-B1CF067383AE}"/>
              </a:ext>
            </a:extLst>
          </p:cNvPr>
          <p:cNvSpPr/>
          <p:nvPr/>
        </p:nvSpPr>
        <p:spPr>
          <a:xfrm>
            <a:off x="4112387" y="2606643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차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8AF9B9-1DC4-87E6-47FD-2A23FF8E44FD}"/>
              </a:ext>
            </a:extLst>
          </p:cNvPr>
          <p:cNvSpPr/>
          <p:nvPr/>
        </p:nvSpPr>
        <p:spPr>
          <a:xfrm>
            <a:off x="6713454" y="2606545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차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66791F-B36E-9349-393C-5F9CDE6A4B46}"/>
              </a:ext>
            </a:extLst>
          </p:cNvPr>
          <p:cNvSpPr/>
          <p:nvPr/>
        </p:nvSpPr>
        <p:spPr>
          <a:xfrm>
            <a:off x="9411168" y="2576231"/>
            <a:ext cx="1080000" cy="10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향후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E2E0D7-B828-096D-0234-ABE6238C6B67}"/>
              </a:ext>
            </a:extLst>
          </p:cNvPr>
          <p:cNvSpPr/>
          <p:nvPr/>
        </p:nvSpPr>
        <p:spPr>
          <a:xfrm>
            <a:off x="929095" y="3897056"/>
            <a:ext cx="242162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토양 수분센서 및 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워터펌프 동작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51B55F-C999-B7CF-D7D3-F93FE60A24BF}"/>
              </a:ext>
            </a:extLst>
          </p:cNvPr>
          <p:cNvSpPr/>
          <p:nvPr/>
        </p:nvSpPr>
        <p:spPr>
          <a:xfrm>
            <a:off x="3441576" y="3916147"/>
            <a:ext cx="252107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DHT11,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불꽃감지센서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BUZZER, LED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동작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63037C-A856-109F-B614-9CB40E68C4FF}"/>
              </a:ext>
            </a:extLst>
          </p:cNvPr>
          <p:cNvSpPr/>
          <p:nvPr/>
        </p:nvSpPr>
        <p:spPr>
          <a:xfrm>
            <a:off x="6042643" y="3927469"/>
            <a:ext cx="272988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데이터들을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LCD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에 출력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Android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로 수분 값 수신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27EC63-B6F8-B6D1-059D-E330016FBF98}"/>
              </a:ext>
            </a:extLst>
          </p:cNvPr>
          <p:cNvSpPr/>
          <p:nvPr/>
        </p:nvSpPr>
        <p:spPr>
          <a:xfrm>
            <a:off x="8726402" y="3931965"/>
            <a:ext cx="242162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Android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로 온도 값 수신 및 센서 추가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93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목표 및 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1FD1FC-C4DE-90CF-AC0E-487F25A43FC6}"/>
              </a:ext>
            </a:extLst>
          </p:cNvPr>
          <p:cNvSpPr/>
          <p:nvPr/>
        </p:nvSpPr>
        <p:spPr>
          <a:xfrm>
            <a:off x="650765" y="1860226"/>
            <a:ext cx="10689486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2. Android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활용하여 토양수분 측정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2-1. HC-06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 통해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6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초마다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Android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로 토양수분 센서의 값을 수신한다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2-2.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토양수분 센서의 값을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map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함수를 사용하여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0~100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으로 변경하고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Arduino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에 송신한다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2-3.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값을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LCD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에 출력하고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값에 따라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LED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와 워터펌프의 동작을 결정한다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2-3-1.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값이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 25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미만이라면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YELLOW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LED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출력하고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워터펌프를 동작 시킨다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2-3-2.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25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이상이라면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GREEN LED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출력하고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워터펌프를 동작 시키지 않는다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9A912-66FF-DC64-443D-C631E9C3F876}"/>
              </a:ext>
            </a:extLst>
          </p:cNvPr>
          <p:cNvSpPr/>
          <p:nvPr/>
        </p:nvSpPr>
        <p:spPr>
          <a:xfrm>
            <a:off x="650765" y="699684"/>
            <a:ext cx="1068948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1. Arduino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활용하여 온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습도 값 측정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1-1. Arduino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통해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6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초마다 온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습도 센서의 값을 수신한다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1-2.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값을 사용자가 볼 수 있게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LCD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에 출력한다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1C2CE6-8C41-0CE3-3686-467A42CFF7BE}"/>
              </a:ext>
            </a:extLst>
          </p:cNvPr>
          <p:cNvSpPr/>
          <p:nvPr/>
        </p:nvSpPr>
        <p:spPr>
          <a:xfrm>
            <a:off x="650765" y="4267262"/>
            <a:ext cx="11006584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3. Arduino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활용하여 불꽃감지 값 측정</a:t>
            </a:r>
            <a:endParaRPr lang="en-US" altLang="ko-KR" b="1" dirty="0">
              <a:latin typeface="a소나무L" panose="02020600000000000000" pitchFamily="18" charset="-127"/>
              <a:ea typeface="a소나무L" panose="02020600000000000000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2-1. Arduino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통해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0.3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초마다 불꽃감지 센서의 값을 수신한다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2-2.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값에 따라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LCD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와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LED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출력하고 워터펌프의 동작을 결정한다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2-2-1.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15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미만이라면 평상시 상태를 유지한다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	2-2-2.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수신한 값이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15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이상이라면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LCD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와 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RED LED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를 출력하고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, </a:t>
            </a:r>
            <a:r>
              <a:rPr lang="ko-KR" altLang="en-US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워터펌프를 동작 시키지 않는다</a:t>
            </a:r>
            <a:r>
              <a:rPr lang="en-US" altLang="ko-KR" b="1" dirty="0">
                <a:latin typeface="a소나무L" panose="02020600000000000000" pitchFamily="18" charset="-127"/>
                <a:ea typeface="a소나무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28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33714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latin typeface="a비타민" panose="02020600000000000000" pitchFamily="18" charset="-127"/>
                <a:ea typeface="a비타민" panose="02020600000000000000" pitchFamily="18" charset="-127"/>
              </a:rPr>
              <a:t>프로젝트 목표 및 설명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E1A498-5509-984F-F480-836193C3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" y="819507"/>
            <a:ext cx="10803847" cy="55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75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개발 환경 및 도구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1742515" y="3154816"/>
            <a:ext cx="1519577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Arduino</a:t>
            </a: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9362462" y="3122179"/>
            <a:ext cx="2476870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Android Studio</a:t>
            </a:r>
          </a:p>
        </p:txBody>
      </p:sp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7120825" y="3122179"/>
            <a:ext cx="1460080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Proteus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98226-4F68-B198-710E-C9F61E14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4450" y="1232179"/>
            <a:ext cx="2543162" cy="18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oeber - The Eclipse Arduino IDE · GitHub">
            <a:extLst>
              <a:ext uri="{FF2B5EF4-FFF2-40B4-BE49-F238E27FC236}">
                <a16:creationId xmlns:a16="http://schemas.microsoft.com/office/drawing/2014/main" id="{BDC21A68-0A85-00B3-420F-34D364C5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53" y="1232180"/>
            <a:ext cx="1890000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13F5BF81-3BE1-462B-67E9-8E201714BF7E}"/>
              </a:ext>
            </a:extLst>
          </p:cNvPr>
          <p:cNvSpPr txBox="1">
            <a:spLocks/>
          </p:cNvSpPr>
          <p:nvPr/>
        </p:nvSpPr>
        <p:spPr>
          <a:xfrm>
            <a:off x="4484364" y="3154815"/>
            <a:ext cx="1519577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Slober</a:t>
            </a:r>
            <a:endParaRPr lang="en-US" altLang="ko-KR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B734F9F-A64F-6CD1-59FB-BBC1FD689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5897" y="1275274"/>
            <a:ext cx="1890000" cy="180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teus Design Suite - Wikipedia">
            <a:extLst>
              <a:ext uri="{FF2B5EF4-FFF2-40B4-BE49-F238E27FC236}">
                <a16:creationId xmlns:a16="http://schemas.microsoft.com/office/drawing/2014/main" id="{219476EA-E84B-F444-010F-CDA4BE82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84" y="1232180"/>
            <a:ext cx="2543162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ships first Windows 10 upgrade to corporate PCs | Computerworld">
            <a:extLst>
              <a:ext uri="{FF2B5EF4-FFF2-40B4-BE49-F238E27FC236}">
                <a16:creationId xmlns:a16="http://schemas.microsoft.com/office/drawing/2014/main" id="{CCCC68F1-1612-6D2F-C473-1587921C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" y="3894127"/>
            <a:ext cx="3362577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++ - Wikipedia">
            <a:extLst>
              <a:ext uri="{FF2B5EF4-FFF2-40B4-BE49-F238E27FC236}">
                <a16:creationId xmlns:a16="http://schemas.microsoft.com/office/drawing/2014/main" id="{75F8BE4A-4079-C694-EF57-71E9CD94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68" y="3894127"/>
            <a:ext cx="1681313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] JDK 버전별 차이점 정리 (1.5~17)">
            <a:extLst>
              <a:ext uri="{FF2B5EF4-FFF2-40B4-BE49-F238E27FC236}">
                <a16:creationId xmlns:a16="http://schemas.microsoft.com/office/drawing/2014/main" id="{512D024D-BDEE-9AD3-4A52-0F248066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97" y="3894127"/>
            <a:ext cx="3024000" cy="1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D779C94-76EF-502F-2756-0E751ED1C7B3}"/>
              </a:ext>
            </a:extLst>
          </p:cNvPr>
          <p:cNvSpPr txBox="1">
            <a:spLocks/>
          </p:cNvSpPr>
          <p:nvPr/>
        </p:nvSpPr>
        <p:spPr>
          <a:xfrm>
            <a:off x="1548125" y="5784127"/>
            <a:ext cx="1908353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Windows 10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1E8F3393-F7D6-0FF7-C843-066743244FA2}"/>
              </a:ext>
            </a:extLst>
          </p:cNvPr>
          <p:cNvSpPr txBox="1">
            <a:spLocks/>
          </p:cNvSpPr>
          <p:nvPr/>
        </p:nvSpPr>
        <p:spPr>
          <a:xfrm>
            <a:off x="5525135" y="5784127"/>
            <a:ext cx="1519577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Cpp</a:t>
            </a:r>
            <a:endParaRPr lang="en-US" altLang="ko-KR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E3B4647-290D-C03D-4E43-FB679108AE25}"/>
              </a:ext>
            </a:extLst>
          </p:cNvPr>
          <p:cNvSpPr txBox="1">
            <a:spLocks/>
          </p:cNvSpPr>
          <p:nvPr/>
        </p:nvSpPr>
        <p:spPr>
          <a:xfrm>
            <a:off x="8896108" y="5784127"/>
            <a:ext cx="1519577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55904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42DC2B-15E2-49CF-B788-6C12A7B34FE5}"/>
              </a:ext>
            </a:extLst>
          </p:cNvPr>
          <p:cNvSpPr/>
          <p:nvPr/>
        </p:nvSpPr>
        <p:spPr>
          <a:xfrm>
            <a:off x="449943" y="474453"/>
            <a:ext cx="11408228" cy="6081622"/>
          </a:xfrm>
          <a:prstGeom prst="rect">
            <a:avLst/>
          </a:prstGeom>
          <a:noFill/>
          <a:ln w="9525">
            <a:solidFill>
              <a:srgbClr val="54B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A5F43FD2-A010-4A3D-A5EB-354B7A617842}"/>
              </a:ext>
            </a:extLst>
          </p:cNvPr>
          <p:cNvGraphicFramePr>
            <a:graphicFrameLocks noGrp="1"/>
          </p:cNvGraphicFramePr>
          <p:nvPr/>
        </p:nvGraphicFramePr>
        <p:xfrm>
          <a:off x="1328468" y="30817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7C16D6-DB76-4422-90E4-7E75AC821807}"/>
              </a:ext>
            </a:extLst>
          </p:cNvPr>
          <p:cNvSpPr/>
          <p:nvPr/>
        </p:nvSpPr>
        <p:spPr>
          <a:xfrm>
            <a:off x="1242304" y="115958"/>
            <a:ext cx="385513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latin typeface="a비타민" panose="02020600000000000000" pitchFamily="18" charset="-127"/>
                <a:ea typeface="a비타민" panose="02020600000000000000" pitchFamily="18" charset="-127"/>
              </a:rPr>
              <a:t>사용 센서</a:t>
            </a:r>
            <a:endParaRPr lang="en-US" altLang="ko-KR" sz="2400" kern="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B812B1-FCF3-4AD3-BE08-E9B575297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488" y="2938252"/>
            <a:ext cx="2139261" cy="52810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색 </a:t>
            </a:r>
            <a:r>
              <a:rPr lang="en-US" altLang="ko-KR" dirty="0"/>
              <a:t>LED </a:t>
            </a:r>
            <a:r>
              <a:rPr lang="ko-KR" altLang="en-US" dirty="0"/>
              <a:t>신호등 모듈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084D2ED4-C46E-4C95-9A88-2C7DDBF45AB2}"/>
              </a:ext>
            </a:extLst>
          </p:cNvPr>
          <p:cNvSpPr txBox="1">
            <a:spLocks/>
          </p:cNvSpPr>
          <p:nvPr/>
        </p:nvSpPr>
        <p:spPr>
          <a:xfrm>
            <a:off x="4187477" y="2981365"/>
            <a:ext cx="1392663" cy="441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BUZZER</a:t>
            </a:r>
            <a:endParaRPr lang="ko-KR" altLang="en-US" dirty="0"/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921E3BBE-0102-4C0E-93F7-CD029AE040B8}"/>
              </a:ext>
            </a:extLst>
          </p:cNvPr>
          <p:cNvSpPr txBox="1">
            <a:spLocks/>
          </p:cNvSpPr>
          <p:nvPr/>
        </p:nvSpPr>
        <p:spPr>
          <a:xfrm>
            <a:off x="6724210" y="2895140"/>
            <a:ext cx="1907598" cy="52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불꽃 감지 센서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0480E10-692D-4D1E-A044-0321BEA445BB}"/>
              </a:ext>
            </a:extLst>
          </p:cNvPr>
          <p:cNvSpPr txBox="1">
            <a:spLocks/>
          </p:cNvSpPr>
          <p:nvPr/>
        </p:nvSpPr>
        <p:spPr>
          <a:xfrm>
            <a:off x="9264291" y="2887680"/>
            <a:ext cx="1907598" cy="528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토양 수분 센서</a:t>
            </a: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1395236" y="5634977"/>
            <a:ext cx="1427653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LCD_I2C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6454" y="1077064"/>
            <a:ext cx="1800000" cy="1800000"/>
          </a:xfrm>
          <a:prstGeom prst="rect">
            <a:avLst/>
          </a:prstGeom>
          <a:noFill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/>
        </p:blipFill>
        <p:spPr bwMode="auto">
          <a:xfrm>
            <a:off x="6778009" y="1110389"/>
            <a:ext cx="1800000" cy="180000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79089" y="1222002"/>
            <a:ext cx="1652116" cy="1576774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9063" y="3655730"/>
            <a:ext cx="1800000" cy="1800000"/>
          </a:xfrm>
          <a:prstGeom prst="rect">
            <a:avLst/>
          </a:prstGeom>
          <a:noFill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3403" y="3655729"/>
            <a:ext cx="1886007" cy="1800000"/>
          </a:xfrm>
          <a:prstGeom prst="rect">
            <a:avLst/>
          </a:prstGeom>
          <a:noFill/>
        </p:spPr>
      </p:pic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4169982" y="5632634"/>
            <a:ext cx="1427652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DHT11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5865" y="3655729"/>
            <a:ext cx="1886007" cy="1800000"/>
          </a:xfrm>
          <a:prstGeom prst="rect">
            <a:avLst/>
          </a:prstGeom>
          <a:noFill/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662653ED-434E-45FB-892C-A58B6D79AC65}"/>
              </a:ext>
            </a:extLst>
          </p:cNvPr>
          <p:cNvSpPr txBox="1">
            <a:spLocks/>
          </p:cNvSpPr>
          <p:nvPr/>
        </p:nvSpPr>
        <p:spPr>
          <a:xfrm>
            <a:off x="7125043" y="5635305"/>
            <a:ext cx="1427652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워터펌프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45973A-4506-A758-00BF-CF19FF697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r="1470"/>
          <a:stretch/>
        </p:blipFill>
        <p:spPr bwMode="auto">
          <a:xfrm>
            <a:off x="1390118" y="107706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2C8484-6F22-53DC-5DAA-B2E8009E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79089" y="3655729"/>
            <a:ext cx="17907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465DA088-3777-1DBA-F01E-7AECF4AC7C4F}"/>
              </a:ext>
            </a:extLst>
          </p:cNvPr>
          <p:cNvSpPr txBox="1">
            <a:spLocks/>
          </p:cNvSpPr>
          <p:nvPr/>
        </p:nvSpPr>
        <p:spPr>
          <a:xfrm>
            <a:off x="9760624" y="5632634"/>
            <a:ext cx="1427652" cy="4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HC-06</a:t>
            </a:r>
          </a:p>
        </p:txBody>
      </p:sp>
    </p:spTree>
    <p:extLst>
      <p:ext uri="{BB962C8B-B14F-4D97-AF65-F5344CB8AC3E}">
        <p14:creationId xmlns:p14="http://schemas.microsoft.com/office/powerpoint/2010/main" val="2288071990"/>
      </p:ext>
    </p:extLst>
  </p:cSld>
  <p:clrMapOvr>
    <a:masterClrMapping/>
  </p:clrMapOvr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451</Words>
  <Application>Microsoft Office PowerPoint</Application>
  <PresentationFormat>와이드스크린</PresentationFormat>
  <Paragraphs>153</Paragraphs>
  <Slides>25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a비타민</vt:lpstr>
      <vt:lpstr>a소나무L</vt:lpstr>
      <vt:lpstr>맑은 고딕</vt:lpstr>
      <vt:lpstr>Arial</vt:lpstr>
      <vt:lpstr>27_Office 테마</vt:lpstr>
      <vt:lpstr>PowerPoint 프레젠테이션</vt:lpstr>
      <vt:lpstr>PowerPoint 프레젠테이션</vt:lpstr>
      <vt:lpstr>PowerPoint 프레젠테이션</vt:lpstr>
      <vt:lpstr>Smart Flowerpot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안 병훈</cp:lastModifiedBy>
  <cp:revision>170</cp:revision>
  <dcterms:created xsi:type="dcterms:W3CDTF">2021-02-07T03:50:43Z</dcterms:created>
  <dcterms:modified xsi:type="dcterms:W3CDTF">2022-08-04T00:42:39Z</dcterms:modified>
</cp:coreProperties>
</file>